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Space Mono Bold" charset="1" panose="02000809030000020004"/>
      <p:regular r:id="rId12"/>
    </p:embeddedFont>
    <p:embeddedFont>
      <p:font typeface="Horizon" charset="1" panose="02000500000000000000"/>
      <p:regular r:id="rId13"/>
    </p:embeddedFont>
    <p:embeddedFont>
      <p:font typeface="Space Mono" charset="1" panose="0200050904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0060">
            <a:off x="7676492" y="1143782"/>
            <a:ext cx="3485462" cy="1220492"/>
          </a:xfrm>
          <a:custGeom>
            <a:avLst/>
            <a:gdLst/>
            <a:ahLst/>
            <a:cxnLst/>
            <a:rect r="r" b="b" t="t" l="l"/>
            <a:pathLst>
              <a:path h="1220492" w="348546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1" r="0" b="-335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206" y="-1226135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811023" y="767672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3785" y="200660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3439">
            <a:off x="15234582" y="5484751"/>
            <a:ext cx="2442317" cy="6784215"/>
          </a:xfrm>
          <a:custGeom>
            <a:avLst/>
            <a:gdLst/>
            <a:ahLst/>
            <a:cxnLst/>
            <a:rect r="r" b="b" t="t" l="l"/>
            <a:pathLst>
              <a:path h="6784215" w="2442317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0067" y="1754028"/>
            <a:ext cx="7613824" cy="7504272"/>
          </a:xfrm>
          <a:custGeom>
            <a:avLst/>
            <a:gdLst/>
            <a:ahLst/>
            <a:cxnLst/>
            <a:rect r="r" b="b" t="t" l="l"/>
            <a:pathLst>
              <a:path h="7504272" w="7613824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6356" y="-799935"/>
            <a:ext cx="3150970" cy="3135215"/>
          </a:xfrm>
          <a:custGeom>
            <a:avLst/>
            <a:gdLst/>
            <a:ahLst/>
            <a:cxnLst/>
            <a:rect r="r" b="b" t="t" l="l"/>
            <a:pathLst>
              <a:path h="3135215" w="3150970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7484" cy="8057484"/>
            </a:xfrm>
            <a:custGeom>
              <a:avLst/>
              <a:gdLst/>
              <a:ahLst/>
              <a:cxnLst/>
              <a:rect r="r" b="b" t="t" l="l"/>
              <a:pathLst>
                <a:path h="8057484" w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3651" y="574388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153651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40903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5093" y="3343404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4090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3509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4090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15865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3118718"/>
            <a:ext cx="70537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b="true" sz="90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LET'S PLAY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44416" y="4728636"/>
            <a:ext cx="3155511" cy="1442090"/>
            <a:chOff x="0" y="0"/>
            <a:chExt cx="4207348" cy="1922787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TIC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635059" y="4728636"/>
            <a:ext cx="3155511" cy="1442090"/>
            <a:chOff x="0" y="0"/>
            <a:chExt cx="4207348" cy="1922787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TAC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19203" y="6497618"/>
            <a:ext cx="3155511" cy="1442090"/>
            <a:chOff x="0" y="0"/>
            <a:chExt cx="4207348" cy="1922787"/>
          </a:xfrm>
        </p:grpSpPr>
        <p:sp>
          <p:nvSpPr>
            <p:cNvPr name="AutoShape 28" id="28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TOE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37822" y="3856223"/>
            <a:ext cx="3931739" cy="1191071"/>
            <a:chOff x="0" y="0"/>
            <a:chExt cx="5242319" cy="1588095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1827112" y="-1827112"/>
              <a:ext cx="1588095" cy="5242319"/>
            </a:xfrm>
            <a:custGeom>
              <a:avLst/>
              <a:gdLst/>
              <a:ahLst/>
              <a:cxnLst/>
              <a:rect r="r" b="b" t="t" l="l"/>
              <a:pathLst>
                <a:path h="5242319" w="1588095">
                  <a:moveTo>
                    <a:pt x="0" y="0"/>
                  </a:moveTo>
                  <a:lnTo>
                    <a:pt x="1588095" y="0"/>
                  </a:lnTo>
                  <a:lnTo>
                    <a:pt x="1588095" y="5242319"/>
                  </a:lnTo>
                  <a:lnTo>
                    <a:pt x="0" y="524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1089" t="0" r="-111089" b="-2200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80083" y="286047"/>
              <a:ext cx="4482154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Year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2955" y="3865426"/>
            <a:ext cx="3319752" cy="1191071"/>
            <a:chOff x="0" y="0"/>
            <a:chExt cx="4426337" cy="1588095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1419121" y="-1419121"/>
              <a:ext cx="1588095" cy="4426337"/>
            </a:xfrm>
            <a:custGeom>
              <a:avLst/>
              <a:gdLst/>
              <a:ahLst/>
              <a:cxnLst/>
              <a:rect r="r" b="b" t="t" l="l"/>
              <a:pathLst>
                <a:path h="4426337" w="1588095">
                  <a:moveTo>
                    <a:pt x="0" y="0"/>
                  </a:moveTo>
                  <a:lnTo>
                    <a:pt x="1588095" y="0"/>
                  </a:lnTo>
                  <a:lnTo>
                    <a:pt x="1588095" y="4426337"/>
                  </a:lnTo>
                  <a:lnTo>
                    <a:pt x="0" y="4426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6015" t="0" r="-86015" b="-2200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20922" y="276522"/>
              <a:ext cx="3784493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Name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554324"/>
            <a:ext cx="11174927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Team &amp; Project Identity</a:t>
            </a: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03627" y="-2677193"/>
            <a:ext cx="5356618" cy="5354386"/>
          </a:xfrm>
          <a:custGeom>
            <a:avLst/>
            <a:gdLst/>
            <a:ahLst/>
            <a:cxnLst/>
            <a:rect r="r" b="b" t="t" l="l"/>
            <a:pathLst>
              <a:path h="5354386" w="5356618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50416" y="3865426"/>
            <a:ext cx="3174403" cy="1191071"/>
            <a:chOff x="0" y="0"/>
            <a:chExt cx="4232537" cy="1588095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1322221" y="-1322221"/>
              <a:ext cx="1588095" cy="4232537"/>
            </a:xfrm>
            <a:custGeom>
              <a:avLst/>
              <a:gdLst/>
              <a:ahLst/>
              <a:cxnLst/>
              <a:rect r="r" b="b" t="t" l="l"/>
              <a:pathLst>
                <a:path h="4232537" w="1588095">
                  <a:moveTo>
                    <a:pt x="0" y="0"/>
                  </a:moveTo>
                  <a:lnTo>
                    <a:pt x="1588095" y="0"/>
                  </a:lnTo>
                  <a:lnTo>
                    <a:pt x="1588095" y="4232537"/>
                  </a:lnTo>
                  <a:lnTo>
                    <a:pt x="0" y="4232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0060" t="0" r="-80060" b="-2200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06871" y="286047"/>
              <a:ext cx="3618796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Reg. no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87572" y="3856223"/>
            <a:ext cx="2764179" cy="1191071"/>
            <a:chOff x="0" y="0"/>
            <a:chExt cx="3685572" cy="1588095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1048738" y="-1048738"/>
              <a:ext cx="1588095" cy="3685572"/>
            </a:xfrm>
            <a:custGeom>
              <a:avLst/>
              <a:gdLst/>
              <a:ahLst/>
              <a:cxnLst/>
              <a:rect r="r" b="b" t="t" l="l"/>
              <a:pathLst>
                <a:path h="3685572" w="1588095">
                  <a:moveTo>
                    <a:pt x="0" y="0"/>
                  </a:moveTo>
                  <a:lnTo>
                    <a:pt x="1588095" y="0"/>
                  </a:lnTo>
                  <a:lnTo>
                    <a:pt x="1588095" y="3685571"/>
                  </a:lnTo>
                  <a:lnTo>
                    <a:pt x="0" y="3685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3252" t="0" r="-63252" b="-2200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67214" y="286047"/>
              <a:ext cx="3151143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  <a:spcBef>
                  <a:spcPct val="0"/>
                </a:spcBef>
              </a:pPr>
              <a:r>
                <a:rPr lang="en-US" b="true" sz="45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Dept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06644" y="3865426"/>
            <a:ext cx="2594857" cy="1191071"/>
            <a:chOff x="0" y="0"/>
            <a:chExt cx="3459810" cy="1588095"/>
          </a:xfrm>
        </p:grpSpPr>
        <p:sp>
          <p:nvSpPr>
            <p:cNvPr name="Freeform 18" id="18"/>
            <p:cNvSpPr/>
            <p:nvPr/>
          </p:nvSpPr>
          <p:spPr>
            <a:xfrm flipH="false" flipV="false" rot="-5400000">
              <a:off x="935858" y="-935858"/>
              <a:ext cx="1588095" cy="3459810"/>
            </a:xfrm>
            <a:custGeom>
              <a:avLst/>
              <a:gdLst/>
              <a:ahLst/>
              <a:cxnLst/>
              <a:rect r="r" b="b" t="t" l="l"/>
              <a:pathLst>
                <a:path h="3459810" w="1588095">
                  <a:moveTo>
                    <a:pt x="0" y="0"/>
                  </a:moveTo>
                  <a:lnTo>
                    <a:pt x="1588094" y="0"/>
                  </a:lnTo>
                  <a:lnTo>
                    <a:pt x="1588094" y="3459810"/>
                  </a:lnTo>
                  <a:lnTo>
                    <a:pt x="0" y="3459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6315" t="0" r="-56315" b="-2200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50846" y="276522"/>
              <a:ext cx="2958118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Batch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22955" y="53510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Dohal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955" y="7728526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Tansheed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2955" y="68941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Yathnesh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2955" y="60749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Koushik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955" y="8547676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Nikhil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2955" y="9328726"/>
            <a:ext cx="360375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Venkata Kiran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39548" y="53510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05769" y="5379648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05066" y="53891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22BCE7746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09785" y="53510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05066" y="60749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22BCE7378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76491" y="68941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22BCE20350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57441" y="77132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23BCE7541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47916" y="85324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22BCE20380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57441" y="93515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22BCE7098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9785" y="60749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09785" y="68941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09785" y="7728526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09785" y="85324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09785" y="93515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CSE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15294" y="9399198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167669" y="6236898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96244" y="7760898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77194" y="86086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15294" y="7056048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Batch-2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930023" y="60749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930023" y="689412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930023" y="8547676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20498" y="9328726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43863" y="7713273"/>
            <a:ext cx="33197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</a:t>
            </a:r>
            <a:r>
              <a:rPr lang="en-US" b="true" sz="350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year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194230" y="2226201"/>
            <a:ext cx="6577944" cy="901984"/>
            <a:chOff x="0" y="0"/>
            <a:chExt cx="8770592" cy="1202645"/>
          </a:xfrm>
        </p:grpSpPr>
        <p:sp>
          <p:nvSpPr>
            <p:cNvPr name="Freeform 51" id="51"/>
            <p:cNvSpPr/>
            <p:nvPr/>
          </p:nvSpPr>
          <p:spPr>
            <a:xfrm flipH="false" flipV="false" rot="-5400000">
              <a:off x="3783974" y="-3783974"/>
              <a:ext cx="1202645" cy="8770592"/>
            </a:xfrm>
            <a:custGeom>
              <a:avLst/>
              <a:gdLst/>
              <a:ahLst/>
              <a:cxnLst/>
              <a:rect r="r" b="b" t="t" l="l"/>
              <a:pathLst>
                <a:path h="8770592" w="1202645">
                  <a:moveTo>
                    <a:pt x="0" y="0"/>
                  </a:moveTo>
                  <a:lnTo>
                    <a:pt x="1202645" y="0"/>
                  </a:lnTo>
                  <a:lnTo>
                    <a:pt x="1202645" y="8770593"/>
                  </a:lnTo>
                  <a:lnTo>
                    <a:pt x="0" y="8770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5887" t="0" r="-305887" b="-2200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635892" y="159470"/>
              <a:ext cx="7498808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3"/>
                </a:lnSpc>
                <a:spcBef>
                  <a:spcPct val="0"/>
                </a:spcBef>
              </a:pPr>
              <a:r>
                <a:rPr lang="en-US" sz="3786">
                  <a:solidFill>
                    <a:srgbClr val="20221F"/>
                  </a:solidFill>
                  <a:latin typeface="Horizon"/>
                  <a:ea typeface="Horizon"/>
                  <a:cs typeface="Horizon"/>
                  <a:sym typeface="Horizon"/>
                </a:rPr>
                <a:t>TechiGuys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-3055213" y="6920890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8332" y="7137668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97652" y="-277894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0" y="0"/>
                </a:lnTo>
                <a:lnTo>
                  <a:pt x="4369760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5691" y="1028700"/>
            <a:ext cx="141690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Problem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161" y="3332823"/>
            <a:ext cx="7471892" cy="15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Problem Identification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People often experience sh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ort periods of boredom during daily routines — such as commuting, waiting in lines — where they seek quick, engaging activities.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108" y="6735842"/>
            <a:ext cx="7471892" cy="25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Market Gap Analysis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Whi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le there are many mobile games available, many are eithe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 too time-consuming, overly complex, or filled with ads and distractions. There is a gap for a minimal, and ad-free version of a classic game— optimized for casual play anytime, anywhere.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66636" y="3332823"/>
            <a:ext cx="7471892" cy="25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User Impact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Boredom negatively affects productivity and mo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od. A simple game like Tic Tac T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oe provides a mental refresh in just a few seconds or minutes. It helps users pass time enjoyably without requiring much attention or device resources.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343181" y="6735842"/>
            <a:ext cx="7471892" cy="25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Problem Validation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Info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rmal surveys and user feedback indicate that many android use</a:t>
            </a:r>
            <a:r>
              <a:rPr lang="en-US" b="true" sz="2078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rs look for simple games to kill time. The enduring popularity of retro games like Tic Tac Toe shows continued interest, especially among those seeking stress-free gameplay.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-3055213" y="6920890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8332" y="7137668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97652" y="-277894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0" y="0"/>
                </a:lnTo>
                <a:lnTo>
                  <a:pt x="4369760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5691" y="1028700"/>
            <a:ext cx="141690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Solution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161" y="3332823"/>
            <a:ext cx="7471892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Core Innovation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Our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Android Tic Tac T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oe app offers a fast, intuitive, and distraction-free gameplay experience. Designed with simplicity and fun in mind, it includes offline play, clean UI, and smart AI for solo challenges — filling the boredom gap with quick, satisfying matches.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544281" y="6905002"/>
            <a:ext cx="7471892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Technical Edge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Built using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modern Android development tools like Kotlin, Jetpack components, and MVVM architecture, the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app ensures responsive performance and easy scalability. The lightweight design ensures compatibility with a wide range of devices, even with limited storage or connectivity.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66636" y="3332823"/>
            <a:ext cx="7471892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2078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Key Benefits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Users enjoy instant play without setup hassles, smo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oth interaction, and the choice </a:t>
            </a:r>
            <a:r>
              <a:rPr lang="en-US" sz="2078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of playing against friends or AI. The app enhances free moments with light mental stimulation, offering both entertainment and engagement on demand.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892478" y="-1301427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57465"/>
            <a:ext cx="5229162" cy="4172070"/>
            <a:chOff x="0" y="0"/>
            <a:chExt cx="6972216" cy="55627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972216" cy="426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Game Resource</a:t>
              </a:r>
            </a:p>
            <a:p>
              <a:pPr algn="l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7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30418"/>
              <a:ext cx="6972216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97738" y="1240254"/>
            <a:ext cx="4373308" cy="457200"/>
            <a:chOff x="0" y="0"/>
            <a:chExt cx="5831078" cy="6096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94852"/>
              <a:ext cx="219896" cy="21989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755467" y="-9525"/>
              <a:ext cx="50756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layouts-linear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97738" y="5788103"/>
            <a:ext cx="6221722" cy="914400"/>
            <a:chOff x="0" y="0"/>
            <a:chExt cx="8295629" cy="12192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499652"/>
              <a:ext cx="312836" cy="219896"/>
              <a:chOff x="0" y="0"/>
              <a:chExt cx="9033878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03387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9033878">
                    <a:moveTo>
                      <a:pt x="4516939" y="0"/>
                    </a:moveTo>
                    <a:cubicBezTo>
                      <a:pt x="2022302" y="0"/>
                      <a:pt x="0" y="1421496"/>
                      <a:pt x="0" y="3175000"/>
                    </a:cubicBezTo>
                    <a:cubicBezTo>
                      <a:pt x="0" y="4928504"/>
                      <a:pt x="2022302" y="6350000"/>
                      <a:pt x="4516939" y="6350000"/>
                    </a:cubicBezTo>
                    <a:cubicBezTo>
                      <a:pt x="7011576" y="6350000"/>
                      <a:pt x="9033878" y="4928504"/>
                      <a:pt x="9033878" y="3175000"/>
                    </a:cubicBezTo>
                    <a:cubicBezTo>
                      <a:pt x="9033878" y="1421496"/>
                      <a:pt x="7011576" y="0"/>
                      <a:pt x="4516939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74771" y="-9525"/>
              <a:ext cx="722085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data binding - firebase connection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97738" y="2604412"/>
            <a:ext cx="5387574" cy="459540"/>
            <a:chOff x="0" y="0"/>
            <a:chExt cx="7183432" cy="61272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95850"/>
              <a:ext cx="270894" cy="221021"/>
              <a:chOff x="0" y="0"/>
              <a:chExt cx="7782862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7828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782861">
                    <a:moveTo>
                      <a:pt x="3891431" y="0"/>
                    </a:moveTo>
                    <a:cubicBezTo>
                      <a:pt x="1742253" y="0"/>
                      <a:pt x="0" y="1421496"/>
                      <a:pt x="0" y="3175000"/>
                    </a:cubicBezTo>
                    <a:cubicBezTo>
                      <a:pt x="0" y="4928504"/>
                      <a:pt x="1742253" y="6350000"/>
                      <a:pt x="3891431" y="6350000"/>
                    </a:cubicBezTo>
                    <a:cubicBezTo>
                      <a:pt x="6040609" y="6350000"/>
                      <a:pt x="7782861" y="4928504"/>
                      <a:pt x="7782861" y="3175000"/>
                    </a:cubicBezTo>
                    <a:cubicBezTo>
                      <a:pt x="7782861" y="1421496"/>
                      <a:pt x="6040609" y="0"/>
                      <a:pt x="3891431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930676" y="-9525"/>
              <a:ext cx="6252756" cy="622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b="true" sz="3015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networking- retrofit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97738" y="3968828"/>
            <a:ext cx="6221722" cy="914400"/>
            <a:chOff x="0" y="0"/>
            <a:chExt cx="8295629" cy="12192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499652"/>
              <a:ext cx="312836" cy="219896"/>
              <a:chOff x="0" y="0"/>
              <a:chExt cx="9033878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03387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9033878">
                    <a:moveTo>
                      <a:pt x="4516939" y="0"/>
                    </a:moveTo>
                    <a:cubicBezTo>
                      <a:pt x="2022302" y="0"/>
                      <a:pt x="0" y="1421496"/>
                      <a:pt x="0" y="3175000"/>
                    </a:cubicBezTo>
                    <a:cubicBezTo>
                      <a:pt x="0" y="4928504"/>
                      <a:pt x="2022302" y="6350000"/>
                      <a:pt x="4516939" y="6350000"/>
                    </a:cubicBezTo>
                    <a:cubicBezTo>
                      <a:pt x="7011576" y="6350000"/>
                      <a:pt x="9033878" y="4928504"/>
                      <a:pt x="9033878" y="3175000"/>
                    </a:cubicBezTo>
                    <a:cubicBezTo>
                      <a:pt x="9033878" y="1421496"/>
                      <a:pt x="7011576" y="0"/>
                      <a:pt x="4516939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74771" y="-9525"/>
              <a:ext cx="722085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local storage- no(cloud storage)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97738" y="7607378"/>
            <a:ext cx="7601135" cy="914400"/>
            <a:chOff x="0" y="0"/>
            <a:chExt cx="10134847" cy="121920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499652"/>
              <a:ext cx="382195" cy="219896"/>
              <a:chOff x="0" y="0"/>
              <a:chExt cx="11036772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036772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036772">
                    <a:moveTo>
                      <a:pt x="5518386" y="0"/>
                    </a:moveTo>
                    <a:cubicBezTo>
                      <a:pt x="2470665" y="0"/>
                      <a:pt x="0" y="1421496"/>
                      <a:pt x="0" y="3175000"/>
                    </a:cubicBezTo>
                    <a:cubicBezTo>
                      <a:pt x="0" y="4928504"/>
                      <a:pt x="2470665" y="6350000"/>
                      <a:pt x="5518386" y="6350000"/>
                    </a:cubicBezTo>
                    <a:cubicBezTo>
                      <a:pt x="8566107" y="6350000"/>
                      <a:pt x="11036772" y="4928504"/>
                      <a:pt x="11036772" y="3175000"/>
                    </a:cubicBezTo>
                    <a:cubicBezTo>
                      <a:pt x="11036772" y="1421496"/>
                      <a:pt x="8566107" y="0"/>
                      <a:pt x="5518386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313057" y="-9525"/>
              <a:ext cx="882178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0221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additional tools - firebase services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286212" y="1331695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748941" y="966884"/>
            <a:ext cx="2790118" cy="977006"/>
          </a:xfrm>
          <a:custGeom>
            <a:avLst/>
            <a:gdLst/>
            <a:ahLst/>
            <a:cxnLst/>
            <a:rect r="r" b="b" t="t" l="l"/>
            <a:pathLst>
              <a:path h="977006" w="2790118">
                <a:moveTo>
                  <a:pt x="0" y="0"/>
                </a:moveTo>
                <a:lnTo>
                  <a:pt x="2790118" y="0"/>
                </a:lnTo>
                <a:lnTo>
                  <a:pt x="2790118" y="977005"/>
                </a:lnTo>
                <a:lnTo>
                  <a:pt x="0" y="9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531" r="0" b="-33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5605" y="4000500"/>
            <a:ext cx="973679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true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Thank you</a:t>
            </a:r>
          </a:p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20221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for playing!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859567">
            <a:off x="117609" y="4830385"/>
            <a:ext cx="3594378" cy="7047800"/>
          </a:xfrm>
          <a:custGeom>
            <a:avLst/>
            <a:gdLst/>
            <a:ahLst/>
            <a:cxnLst/>
            <a:rect r="r" b="b" t="t" l="l"/>
            <a:pathLst>
              <a:path h="7047800" w="3594378">
                <a:moveTo>
                  <a:pt x="3594379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9" y="7047800"/>
                </a:lnTo>
                <a:lnTo>
                  <a:pt x="359437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DAGqzE4C6Xo</dc:identifier>
  <dcterms:modified xsi:type="dcterms:W3CDTF">2011-08-01T06:04:30Z</dcterms:modified>
  <cp:revision>1</cp:revision>
  <dc:title>Score Board</dc:title>
</cp:coreProperties>
</file>